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</p:sldIdLst>
  <p:sldSz cx="13716000" cy="7772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705" autoAdjust="0"/>
  </p:normalViewPr>
  <p:slideViewPr>
    <p:cSldViewPr>
      <p:cViewPr>
        <p:scale>
          <a:sx n="54" d="100"/>
          <a:sy n="54" d="100"/>
        </p:scale>
        <p:origin x="-854" y="-485"/>
      </p:cViewPr>
      <p:guideLst>
        <p:guide orient="horz" pos="2448"/>
        <p:guide pos="43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700" y="2414484"/>
            <a:ext cx="11658600" cy="166602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57400" y="4404360"/>
            <a:ext cx="9601200" cy="19862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68536-52A2-45E3-AD84-E9DB58391453}" type="datetimeFigureOut">
              <a:rPr lang="en-US" smtClean="0"/>
              <a:t>6/6/2015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935CA-0437-4C23-89E0-3AD181BF3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452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68536-52A2-45E3-AD84-E9DB58391453}" type="datetimeFigureOut">
              <a:rPr lang="en-US" smtClean="0"/>
              <a:t>6/6/2015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935CA-0437-4C23-89E0-3AD181BF3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61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944100" y="311259"/>
            <a:ext cx="3086100" cy="663172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11259"/>
            <a:ext cx="9029700" cy="663172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68536-52A2-45E3-AD84-E9DB58391453}" type="datetimeFigureOut">
              <a:rPr lang="en-US" smtClean="0"/>
              <a:t>6/6/2015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935CA-0437-4C23-89E0-3AD181BF3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179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68536-52A2-45E3-AD84-E9DB58391453}" type="datetimeFigureOut">
              <a:rPr lang="en-US" smtClean="0"/>
              <a:t>6/6/2015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935CA-0437-4C23-89E0-3AD181BF3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541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470" y="4994488"/>
            <a:ext cx="11658600" cy="154368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3470" y="3294277"/>
            <a:ext cx="11658600" cy="1700211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68536-52A2-45E3-AD84-E9DB58391453}" type="datetimeFigureOut">
              <a:rPr lang="en-US" smtClean="0"/>
              <a:t>6/6/2015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935CA-0437-4C23-89E0-3AD181BF3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41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813562"/>
            <a:ext cx="6057900" cy="51294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72300" y="1813562"/>
            <a:ext cx="6057900" cy="51294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68536-52A2-45E3-AD84-E9DB58391453}" type="datetimeFigureOut">
              <a:rPr lang="en-US" smtClean="0"/>
              <a:t>6/6/2015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935CA-0437-4C23-89E0-3AD181BF3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100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739795"/>
            <a:ext cx="6060282" cy="72506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464859"/>
            <a:ext cx="6060282" cy="447812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67540" y="1739795"/>
            <a:ext cx="6062663" cy="72506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67540" y="2464859"/>
            <a:ext cx="6062663" cy="447812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68536-52A2-45E3-AD84-E9DB58391453}" type="datetimeFigureOut">
              <a:rPr lang="en-US" smtClean="0"/>
              <a:t>6/6/2015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935CA-0437-4C23-89E0-3AD181BF3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565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68536-52A2-45E3-AD84-E9DB58391453}" type="datetimeFigureOut">
              <a:rPr lang="en-US" smtClean="0"/>
              <a:t>6/6/2015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935CA-0437-4C23-89E0-3AD181BF3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09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68536-52A2-45E3-AD84-E9DB58391453}" type="datetimeFigureOut">
              <a:rPr lang="en-US" smtClean="0"/>
              <a:t>6/6/2015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935CA-0437-4C23-89E0-3AD181BF3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268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309456"/>
            <a:ext cx="4512470" cy="131699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62577" y="309459"/>
            <a:ext cx="7667625" cy="663352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1626449"/>
            <a:ext cx="4512470" cy="53165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68536-52A2-45E3-AD84-E9DB58391453}" type="datetimeFigureOut">
              <a:rPr lang="en-US" smtClean="0"/>
              <a:t>6/6/2015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935CA-0437-4C23-89E0-3AD181BF3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595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8432" y="5440680"/>
            <a:ext cx="8229600" cy="64230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88432" y="694479"/>
            <a:ext cx="8229600" cy="466344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8432" y="6082984"/>
            <a:ext cx="8229600" cy="91217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68536-52A2-45E3-AD84-E9DB58391453}" type="datetimeFigureOut">
              <a:rPr lang="en-US" smtClean="0"/>
              <a:t>6/6/2015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935CA-0437-4C23-89E0-3AD181BF3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583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311256"/>
            <a:ext cx="12344400" cy="1295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813562"/>
            <a:ext cx="12344400" cy="5129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7203865"/>
            <a:ext cx="3200400" cy="4138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A68536-52A2-45E3-AD84-E9DB58391453}" type="datetimeFigureOut">
              <a:rPr lang="en-US" smtClean="0"/>
              <a:t>6/6/2015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86300" y="7203865"/>
            <a:ext cx="4343400" cy="4138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7203865"/>
            <a:ext cx="3200400" cy="4138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1935CA-0437-4C23-89E0-3AD181BF3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250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0"/>
            <a:ext cx="13817600" cy="77724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0603" y="7137479"/>
            <a:ext cx="1225397" cy="63492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3392711"/>
            <a:ext cx="685802" cy="685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5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1.83673E-6 L -0.46666 -1.83673E-6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5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0"/>
            <a:ext cx="13817600" cy="7772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149" y="3397176"/>
            <a:ext cx="685802" cy="68580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204949" y="2606203"/>
            <a:ext cx="12184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Parking </a:t>
            </a:r>
          </a:p>
        </p:txBody>
      </p:sp>
      <p:sp>
        <p:nvSpPr>
          <p:cNvPr id="7" name="Rectangle 6"/>
          <p:cNvSpPr/>
          <p:nvPr/>
        </p:nvSpPr>
        <p:spPr>
          <a:xfrm>
            <a:off x="1204949" y="3170138"/>
            <a:ext cx="13908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Real </a:t>
            </a:r>
            <a:r>
              <a:rPr lang="en-US" dirty="0" smtClean="0">
                <a:solidFill>
                  <a:schemeClr val="bg1"/>
                </a:solidFill>
              </a:rPr>
              <a:t>Time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04949" y="3750375"/>
            <a:ext cx="16682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Gamification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204949" y="4341220"/>
            <a:ext cx="2211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Location based </a:t>
            </a:r>
            <a:r>
              <a:rPr lang="en-US" dirty="0" smtClean="0">
                <a:solidFill>
                  <a:schemeClr val="bg1"/>
                </a:solidFill>
              </a:rPr>
              <a:t>AD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04948" y="4892933"/>
            <a:ext cx="2466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chemeClr val="bg1"/>
                </a:solidFill>
              </a:rPr>
              <a:t>Physically Challenged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30" name="Group 1029"/>
          <p:cNvGrpSpPr/>
          <p:nvPr/>
        </p:nvGrpSpPr>
        <p:grpSpPr>
          <a:xfrm>
            <a:off x="1723735" y="1223665"/>
            <a:ext cx="2453014" cy="1387003"/>
            <a:chOff x="1814186" y="1219200"/>
            <a:chExt cx="2453014" cy="1387003"/>
          </a:xfrm>
        </p:grpSpPr>
        <p:cxnSp>
          <p:nvCxnSpPr>
            <p:cNvPr id="12" name="Straight Connector 11"/>
            <p:cNvCxnSpPr>
              <a:stCxn id="6" idx="0"/>
            </p:cNvCxnSpPr>
            <p:nvPr/>
          </p:nvCxnSpPr>
          <p:spPr>
            <a:xfrm flipH="1" flipV="1">
              <a:off x="1814186" y="1223665"/>
              <a:ext cx="1" cy="138253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>
              <a:off x="1904637" y="1219200"/>
              <a:ext cx="2362563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/>
          <p:cNvSpPr txBox="1"/>
          <p:nvPr/>
        </p:nvSpPr>
        <p:spPr>
          <a:xfrm>
            <a:off x="4329149" y="762000"/>
            <a:ext cx="77584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Google API will navigate you to available parking space in mobile.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Smart sensor will help us to find the free parking space.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The data collected from smart parking system help to forecast future business</a:t>
            </a:r>
            <a:endParaRPr lang="en-US" dirty="0"/>
          </a:p>
        </p:txBody>
      </p:sp>
      <p:grpSp>
        <p:nvGrpSpPr>
          <p:cNvPr id="1028" name="Group 1027"/>
          <p:cNvGrpSpPr/>
          <p:nvPr/>
        </p:nvGrpSpPr>
        <p:grpSpPr>
          <a:xfrm>
            <a:off x="4210746" y="1718322"/>
            <a:ext cx="7476688" cy="1871885"/>
            <a:chOff x="4301197" y="1713857"/>
            <a:chExt cx="7476688" cy="1871885"/>
          </a:xfrm>
        </p:grpSpPr>
        <p:pic>
          <p:nvPicPr>
            <p:cNvPr id="1027" name="Picture 3" descr="C:\Users\x079152\Desktop\Hack\UI8\iOS7_UI_Kit\parking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01197" y="1735287"/>
              <a:ext cx="1829026" cy="18290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39000" y="1734502"/>
              <a:ext cx="1828562" cy="1828562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06000" y="1713857"/>
              <a:ext cx="1871885" cy="1871885"/>
            </a:xfrm>
            <a:prstGeom prst="rect">
              <a:avLst/>
            </a:prstGeom>
          </p:spPr>
        </p:pic>
      </p:grpSp>
      <p:sp>
        <p:nvSpPr>
          <p:cNvPr id="25" name="TextBox 24"/>
          <p:cNvSpPr txBox="1"/>
          <p:nvPr/>
        </p:nvSpPr>
        <p:spPr>
          <a:xfrm>
            <a:off x="4291635" y="1852136"/>
            <a:ext cx="90308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Athena perfectly tells where to go by navigating and tracking for Check-in, Baggage drop </a:t>
            </a:r>
            <a:r>
              <a:rPr lang="en-US" dirty="0" smtClean="0">
                <a:solidFill>
                  <a:schemeClr val="bg1"/>
                </a:solidFill>
              </a:rPr>
              <a:t>off</a:t>
            </a:r>
          </a:p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    </a:t>
            </a:r>
            <a:r>
              <a:rPr lang="en-US" dirty="0">
                <a:solidFill>
                  <a:schemeClr val="bg1"/>
                </a:solidFill>
              </a:rPr>
              <a:t>and Security gate.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It will help to reduce waiting time and avoid queue on off peak</a:t>
            </a:r>
          </a:p>
          <a:p>
            <a:endParaRPr lang="en-US" dirty="0"/>
          </a:p>
        </p:txBody>
      </p:sp>
      <p:grpSp>
        <p:nvGrpSpPr>
          <p:cNvPr id="1031" name="Group 1030"/>
          <p:cNvGrpSpPr/>
          <p:nvPr/>
        </p:nvGrpSpPr>
        <p:grpSpPr>
          <a:xfrm>
            <a:off x="2505392" y="2290465"/>
            <a:ext cx="1671357" cy="1068804"/>
            <a:chOff x="2595843" y="2286000"/>
            <a:chExt cx="1671357" cy="1068804"/>
          </a:xfrm>
        </p:grpSpPr>
        <p:cxnSp>
          <p:nvCxnSpPr>
            <p:cNvPr id="29" name="Straight Connector 28"/>
            <p:cNvCxnSpPr>
              <a:stCxn id="7" idx="3"/>
            </p:cNvCxnSpPr>
            <p:nvPr/>
          </p:nvCxnSpPr>
          <p:spPr>
            <a:xfrm>
              <a:off x="2595843" y="3354804"/>
              <a:ext cx="82073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V="1">
              <a:off x="3507031" y="2286000"/>
              <a:ext cx="0" cy="10643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5" name="Straight Arrow Connector 1024"/>
            <p:cNvCxnSpPr/>
            <p:nvPr/>
          </p:nvCxnSpPr>
          <p:spPr>
            <a:xfrm>
              <a:off x="3507031" y="2286000"/>
              <a:ext cx="760169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4" name="Group 1033"/>
          <p:cNvGrpSpPr/>
          <p:nvPr/>
        </p:nvGrpSpPr>
        <p:grpSpPr>
          <a:xfrm>
            <a:off x="4210746" y="2975535"/>
            <a:ext cx="3997638" cy="1710623"/>
            <a:chOff x="4301197" y="2971070"/>
            <a:chExt cx="3997638" cy="1710623"/>
          </a:xfrm>
        </p:grpSpPr>
        <p:pic>
          <p:nvPicPr>
            <p:cNvPr id="1029" name="Picture 1028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1197" y="2971070"/>
              <a:ext cx="1710623" cy="1710623"/>
            </a:xfrm>
            <a:prstGeom prst="rect">
              <a:avLst/>
            </a:prstGeom>
          </p:spPr>
        </p:pic>
        <p:pic>
          <p:nvPicPr>
            <p:cNvPr id="1032" name="Picture 1031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22435" y="2971800"/>
              <a:ext cx="1676400" cy="1676400"/>
            </a:xfrm>
            <a:prstGeom prst="rect">
              <a:avLst/>
            </a:prstGeom>
          </p:spPr>
        </p:pic>
      </p:grpSp>
      <p:cxnSp>
        <p:nvCxnSpPr>
          <p:cNvPr id="1036" name="Straight Arrow Connector 1035"/>
          <p:cNvCxnSpPr>
            <a:stCxn id="8" idx="3"/>
          </p:cNvCxnSpPr>
          <p:nvPr/>
        </p:nvCxnSpPr>
        <p:spPr>
          <a:xfrm>
            <a:off x="2873163" y="3935041"/>
            <a:ext cx="122738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329149" y="3701534"/>
            <a:ext cx="87084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Rewarding system through which passenger can collect coins and later reclaim in stores.</a:t>
            </a:r>
          </a:p>
          <a:p>
            <a:endParaRPr lang="en-US" dirty="0"/>
          </a:p>
        </p:txBody>
      </p:sp>
      <p:pic>
        <p:nvPicPr>
          <p:cNvPr id="1040" name="Picture 103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149" y="4235296"/>
            <a:ext cx="1684606" cy="1684606"/>
          </a:xfrm>
          <a:prstGeom prst="rect">
            <a:avLst/>
          </a:prstGeom>
        </p:spPr>
      </p:pic>
      <p:cxnSp>
        <p:nvCxnSpPr>
          <p:cNvPr id="1042" name="Straight Arrow Connector 1041"/>
          <p:cNvCxnSpPr>
            <a:stCxn id="9" idx="3"/>
          </p:cNvCxnSpPr>
          <p:nvPr/>
        </p:nvCxnSpPr>
        <p:spPr>
          <a:xfrm>
            <a:off x="3416580" y="4525886"/>
            <a:ext cx="79416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3" name="TextBox 1042"/>
          <p:cNvSpPr txBox="1"/>
          <p:nvPr/>
        </p:nvSpPr>
        <p:spPr>
          <a:xfrm>
            <a:off x="4336882" y="4338935"/>
            <a:ext cx="91505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Through which agency can  advertise directly passenger right through our mobile app in </a:t>
            </a:r>
            <a:r>
              <a:rPr lang="en-US" dirty="0" smtClean="0">
                <a:solidFill>
                  <a:schemeClr val="bg1"/>
                </a:solidFill>
              </a:rPr>
              <a:t>turn</a:t>
            </a:r>
          </a:p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     </a:t>
            </a:r>
            <a:r>
              <a:rPr lang="en-US" dirty="0">
                <a:solidFill>
                  <a:schemeClr val="bg1"/>
                </a:solidFill>
              </a:rPr>
              <a:t>it can generate more revenue.</a:t>
            </a:r>
          </a:p>
          <a:p>
            <a:endParaRPr lang="en-US" dirty="0"/>
          </a:p>
        </p:txBody>
      </p:sp>
      <p:pic>
        <p:nvPicPr>
          <p:cNvPr id="1044" name="Picture 104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381" y="5021215"/>
            <a:ext cx="1797374" cy="1797374"/>
          </a:xfrm>
          <a:prstGeom prst="rect">
            <a:avLst/>
          </a:prstGeom>
        </p:spPr>
      </p:pic>
      <p:cxnSp>
        <p:nvCxnSpPr>
          <p:cNvPr id="53" name="Straight Arrow Connector 52"/>
          <p:cNvCxnSpPr/>
          <p:nvPr/>
        </p:nvCxnSpPr>
        <p:spPr>
          <a:xfrm>
            <a:off x="3602134" y="5109865"/>
            <a:ext cx="60861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7" name="TextBox 1046"/>
          <p:cNvSpPr txBox="1"/>
          <p:nvPr/>
        </p:nvSpPr>
        <p:spPr>
          <a:xfrm>
            <a:off x="4353100" y="4957465"/>
            <a:ext cx="6453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Tools they provide for disabled are simply sound in their means.</a:t>
            </a:r>
          </a:p>
        </p:txBody>
      </p:sp>
      <p:pic>
        <p:nvPicPr>
          <p:cNvPr id="1049" name="Picture 104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8949" y="5476944"/>
            <a:ext cx="1759697" cy="1759697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0603" y="7137479"/>
            <a:ext cx="1225397" cy="63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636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-0.0002 L -0.46667 -0.000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1" dur="500"/>
                                        <p:tgtEl>
                                          <p:spTgt spid="1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6" dur="500"/>
                                        <p:tgtEl>
                                          <p:spTgt spid="1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00"/>
                                        <p:tgtEl>
                                          <p:spTgt spid="104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6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5" grpId="0"/>
      <p:bldP spid="25" grpId="0"/>
      <p:bldP spid="26" grpId="0"/>
      <p:bldP spid="1043" grpId="0"/>
      <p:bldP spid="104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471</TotalTime>
  <Words>126</Words>
  <Application>Microsoft Office PowerPoint</Application>
  <PresentationFormat>Custom</PresentationFormat>
  <Paragraphs>15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>Air France - KLM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Pragasavel, S (SPLXE) - KLM</dc:creator>
  <cp:lastModifiedBy>Abdulabbas, UK (SPLXE) - KLM</cp:lastModifiedBy>
  <cp:revision>24</cp:revision>
  <dcterms:created xsi:type="dcterms:W3CDTF">2015-06-06T18:00:15Z</dcterms:created>
  <dcterms:modified xsi:type="dcterms:W3CDTF">2015-06-07T01:56:00Z</dcterms:modified>
</cp:coreProperties>
</file>

<file path=docProps/thumbnail.jpeg>
</file>